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6B437-2EF2-43CC-87A6-AB1771E8E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A2B89B-E16D-44E3-B459-6088020CFD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C0DCE-BBE9-450D-A7E7-7370EBF2E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1F7C-E7C5-4273-8097-177AB6E6FEB7}" type="datetimeFigureOut">
              <a:rPr lang="es-MX" smtClean="0"/>
              <a:t>16/06/2020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62E8E-6DF1-4D38-A10E-26A0951CB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CA536-23F1-48F6-9C43-24058669E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7E069-CC68-4075-9D47-1CCAFACF106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08774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3E214-F0F3-4CAD-A780-78732AEA8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0F9682-8F96-469B-B4E1-B85C91BC6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16E8C-4D6D-4A90-BAD2-DDB93D6EC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1F7C-E7C5-4273-8097-177AB6E6FEB7}" type="datetimeFigureOut">
              <a:rPr lang="es-MX" smtClean="0"/>
              <a:t>16/06/2020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A24F0-1F8C-4FC3-8973-8B0897839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3FFBD-C7E8-413F-B5C0-06F55C943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7E069-CC68-4075-9D47-1CCAFACF106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88446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E6623B-9638-4FA1-8EC4-FBA180FC99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D42DD-2150-417B-9954-B5C0344293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A98AE-9ACD-4AF8-B5CD-A615DAD10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1F7C-E7C5-4273-8097-177AB6E6FEB7}" type="datetimeFigureOut">
              <a:rPr lang="es-MX" smtClean="0"/>
              <a:t>16/06/2020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FC982-174E-4BC8-8553-B6EEED23A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E45D7-B234-45D9-8E75-7B515BE6B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7E069-CC68-4075-9D47-1CCAFACF106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00620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11675-7BD6-4307-88E9-CD76FAAD9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D72DC-760D-4DF9-BC52-7732EC32F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7DAC85-CD65-41A2-8B74-6000AED32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1F7C-E7C5-4273-8097-177AB6E6FEB7}" type="datetimeFigureOut">
              <a:rPr lang="es-MX" smtClean="0"/>
              <a:t>16/06/2020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4C803-D2A1-4D59-B2D4-D9A85FEAC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F956B-BFEA-487E-9D28-D08907930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7E069-CC68-4075-9D47-1CCAFACF106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62926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C4FB8-DD94-4537-BBFA-95B112C62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916050-12CF-4B29-9E63-C3D25E2E5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144B4-EAA6-4A8A-85C3-D9621CC5C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1F7C-E7C5-4273-8097-177AB6E6FEB7}" type="datetimeFigureOut">
              <a:rPr lang="es-MX" smtClean="0"/>
              <a:t>16/06/2020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B10D2-8014-4B7A-A866-AB62D15A5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444C1-FE7D-4EE3-93BE-ED470DE63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7E069-CC68-4075-9D47-1CCAFACF106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99717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30325-3F3A-48A9-9A04-8C929C099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99C01-5555-42FD-8449-DBA1DFD73A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1481D-27D3-4527-A5F5-BED315ECAC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C1E9A3-6A63-4878-AB83-30F8A25A7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1F7C-E7C5-4273-8097-177AB6E6FEB7}" type="datetimeFigureOut">
              <a:rPr lang="es-MX" smtClean="0"/>
              <a:t>16/06/2020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63C737-8E88-44C6-947E-1A634E8DB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1E585B-8895-44A0-B51F-9F020A86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7E069-CC68-4075-9D47-1CCAFACF106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31796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60018-D2E8-42DC-943E-9FC0707A4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F71834-B1AA-407B-8A29-410F1C9E7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61419-65DA-4C65-9756-990F092FA8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D882D5-60A4-48E2-BEEF-1B200C8A56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02578C-4026-4998-B9BB-DC6CEDD17C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95536D-D949-4A18-8457-AA60EE6C2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1F7C-E7C5-4273-8097-177AB6E6FEB7}" type="datetimeFigureOut">
              <a:rPr lang="es-MX" smtClean="0"/>
              <a:t>16/06/2020</a:t>
            </a:fld>
            <a:endParaRPr lang="es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C8FB38-D0E0-423F-898E-92261FD5D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316723-C90F-4642-B8F0-8BCF0C81D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7E069-CC68-4075-9D47-1CCAFACF106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31058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4B690-09D8-44C8-A36D-50B95262F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CE5F46-227E-4B40-BFAF-B95CDE916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1F7C-E7C5-4273-8097-177AB6E6FEB7}" type="datetimeFigureOut">
              <a:rPr lang="es-MX" smtClean="0"/>
              <a:t>16/06/2020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1A99B9-A7F5-4729-8075-8A88334FF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D695BD-2E3F-4127-9A7D-09EE21B5C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7E069-CC68-4075-9D47-1CCAFACF106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31111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8062B-07F3-4017-81DB-B60AC3742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1F7C-E7C5-4273-8097-177AB6E6FEB7}" type="datetimeFigureOut">
              <a:rPr lang="es-MX" smtClean="0"/>
              <a:t>16/06/2020</a:t>
            </a:fld>
            <a:endParaRPr lang="es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E04004-EB22-451C-BADE-AF5D11E6F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E8B9D-B58A-4832-A5AC-DE5551D7E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7E069-CC68-4075-9D47-1CCAFACF106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10866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0E4C8-CEA5-420B-AC5D-BE8A00364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5CB9A-04A2-43B0-A131-60A212448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F605AB-D6A0-448F-A80F-7343F66003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62C350-0072-449B-B075-B98F74CBF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1F7C-E7C5-4273-8097-177AB6E6FEB7}" type="datetimeFigureOut">
              <a:rPr lang="es-MX" smtClean="0"/>
              <a:t>16/06/2020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3FE4CC-368C-477B-9FC4-AD896A605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D33E29-6034-41E0-999C-7756FF623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7E069-CC68-4075-9D47-1CCAFACF106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1452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83AC2-714D-418A-808C-4CE9107D2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02CB8D-663B-4D76-B56B-61024542A6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F3E6A7-5E57-4E10-A4F4-70089E057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E1C05B-EFDA-40FA-A296-AE2F0EAEE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1F7C-E7C5-4273-8097-177AB6E6FEB7}" type="datetimeFigureOut">
              <a:rPr lang="es-MX" smtClean="0"/>
              <a:t>16/06/2020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352C9F-30EA-44BD-8C91-0E93A5CCA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E56031-66A4-4D01-94C3-2D4789DBE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7E069-CC68-4075-9D47-1CCAFACF106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95338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983C07-8144-49CB-8DC2-D5F73FA57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94D024-5394-494E-8FB4-5C8B7C1E3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5C0C3-5191-4E88-B872-187526A4B4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F1F7C-E7C5-4273-8097-177AB6E6FEB7}" type="datetimeFigureOut">
              <a:rPr lang="es-MX" smtClean="0"/>
              <a:t>16/06/2020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E82BF-E6EB-447E-932A-E89EDDA500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4067E-E07E-45B4-94AB-7B2F0ED02B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7E069-CC68-4075-9D47-1CCAFACF106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25234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glass door&#10;&#10;Description automatically generated">
            <a:extLst>
              <a:ext uri="{FF2B5EF4-FFF2-40B4-BE49-F238E27FC236}">
                <a16:creationId xmlns:a16="http://schemas.microsoft.com/office/drawing/2014/main" id="{05684265-3EC9-4333-85EF-F8E38DB69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736" y="2330565"/>
            <a:ext cx="5438103" cy="3615241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A507171-646E-4DE3-A11D-5E55209DCD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9922" y="137870"/>
            <a:ext cx="7411917" cy="468800"/>
          </a:xfrm>
        </p:spPr>
        <p:txBody>
          <a:bodyPr/>
          <a:lstStyle/>
          <a:p>
            <a:r>
              <a:rPr lang="es-MX" dirty="0"/>
              <a:t>Inicio     Moldes     Servicios       Casos de éxito    Contacto  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DFFCBAB-61E9-4348-A689-A94253FC8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97" y="137870"/>
            <a:ext cx="2660284" cy="1150573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0715182B-3E24-49F9-9AF4-EFD6BB8403B0}"/>
              </a:ext>
            </a:extLst>
          </p:cNvPr>
          <p:cNvSpPr txBox="1">
            <a:spLocks/>
          </p:cNvSpPr>
          <p:nvPr/>
        </p:nvSpPr>
        <p:spPr>
          <a:xfrm>
            <a:off x="6652849" y="979061"/>
            <a:ext cx="2429606" cy="1535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200" dirty="0"/>
              <a:t>Consultoría en inyección de plástico</a:t>
            </a:r>
          </a:p>
          <a:p>
            <a:r>
              <a:rPr lang="es-MX" sz="1200" dirty="0"/>
              <a:t>Diseño de producto</a:t>
            </a:r>
          </a:p>
          <a:p>
            <a:r>
              <a:rPr lang="es-MX" sz="1200" dirty="0"/>
              <a:t>Operación esbelta</a:t>
            </a:r>
          </a:p>
          <a:p>
            <a:endParaRPr lang="es-MX" sz="1200" dirty="0"/>
          </a:p>
          <a:p>
            <a:endParaRPr lang="es-MX" sz="12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EF19AE-48F6-466C-98C2-A183C410872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7842738" y="492369"/>
            <a:ext cx="24914" cy="486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id="{2778BF1C-98D5-4D51-A854-8FC3D0359264}"/>
              </a:ext>
            </a:extLst>
          </p:cNvPr>
          <p:cNvSpPr txBox="1">
            <a:spLocks/>
          </p:cNvSpPr>
          <p:nvPr/>
        </p:nvSpPr>
        <p:spPr>
          <a:xfrm>
            <a:off x="5275387" y="1184277"/>
            <a:ext cx="2429606" cy="1535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200" dirty="0"/>
              <a:t>Agrícola</a:t>
            </a:r>
          </a:p>
          <a:p>
            <a:r>
              <a:rPr lang="es-MX" sz="1200" dirty="0"/>
              <a:t>Bebidas</a:t>
            </a:r>
          </a:p>
          <a:p>
            <a:r>
              <a:rPr lang="es-MX" sz="1200" dirty="0"/>
              <a:t>Tarimas</a:t>
            </a:r>
          </a:p>
          <a:p>
            <a:r>
              <a:rPr lang="es-MX" sz="1200" dirty="0" err="1"/>
              <a:t>Bins</a:t>
            </a:r>
            <a:endParaRPr lang="es-MX" sz="1200" dirty="0"/>
          </a:p>
          <a:p>
            <a:r>
              <a:rPr lang="es-MX" sz="1200" dirty="0"/>
              <a:t>Mobiliario</a:t>
            </a:r>
          </a:p>
          <a:p>
            <a:endParaRPr lang="es-MX" sz="1200" dirty="0"/>
          </a:p>
          <a:p>
            <a:endParaRPr lang="es-MX" sz="12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3213FE9-4515-4EDE-BD12-658883D35B3B}"/>
              </a:ext>
            </a:extLst>
          </p:cNvPr>
          <p:cNvCxnSpPr>
            <a:endCxn id="12" idx="0"/>
          </p:cNvCxnSpPr>
          <p:nvPr/>
        </p:nvCxnSpPr>
        <p:spPr>
          <a:xfrm>
            <a:off x="6490190" y="492369"/>
            <a:ext cx="0" cy="691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65871A07-CEFD-40B9-B689-75D7E419811E}"/>
              </a:ext>
            </a:extLst>
          </p:cNvPr>
          <p:cNvSpPr txBox="1">
            <a:spLocks/>
          </p:cNvSpPr>
          <p:nvPr/>
        </p:nvSpPr>
        <p:spPr>
          <a:xfrm>
            <a:off x="9165973" y="1121693"/>
            <a:ext cx="977402" cy="1535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200" dirty="0"/>
              <a:t>Poder </a:t>
            </a:r>
          </a:p>
          <a:p>
            <a:r>
              <a:rPr lang="es-MX" sz="1200" dirty="0"/>
              <a:t>Subir fotos y</a:t>
            </a:r>
          </a:p>
          <a:p>
            <a:r>
              <a:rPr lang="es-MX" sz="1200" dirty="0"/>
              <a:t>Texto.</a:t>
            </a:r>
          </a:p>
          <a:p>
            <a:r>
              <a:rPr lang="es-MX" sz="1200" dirty="0"/>
              <a:t>Nosotros </a:t>
            </a:r>
          </a:p>
          <a:p>
            <a:r>
              <a:rPr lang="es-MX" sz="1200" dirty="0"/>
              <a:t>mismos</a:t>
            </a:r>
          </a:p>
          <a:p>
            <a:endParaRPr lang="es-MX" sz="1200" dirty="0"/>
          </a:p>
          <a:p>
            <a:endParaRPr lang="es-MX" sz="12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BA12F35-1615-4C56-A3D8-E0C066DD3313}"/>
              </a:ext>
            </a:extLst>
          </p:cNvPr>
          <p:cNvCxnSpPr/>
          <p:nvPr/>
        </p:nvCxnSpPr>
        <p:spPr>
          <a:xfrm>
            <a:off x="9654674" y="367202"/>
            <a:ext cx="0" cy="691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picture containing indoor, table, kitchen, office&#10;&#10;Description automatically generated">
            <a:extLst>
              <a:ext uri="{FF2B5EF4-FFF2-40B4-BE49-F238E27FC236}">
                <a16:creationId xmlns:a16="http://schemas.microsoft.com/office/drawing/2014/main" id="{32F98035-FFF9-430D-A4BC-5BE994F238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97" y="4416853"/>
            <a:ext cx="3419515" cy="2290098"/>
          </a:xfrm>
          <a:prstGeom prst="rect">
            <a:avLst/>
          </a:prstGeom>
        </p:spPr>
      </p:pic>
      <p:pic>
        <p:nvPicPr>
          <p:cNvPr id="20" name="Picture 19" descr="A picture containing engine&#10;&#10;Description automatically generated">
            <a:extLst>
              <a:ext uri="{FF2B5EF4-FFF2-40B4-BE49-F238E27FC236}">
                <a16:creationId xmlns:a16="http://schemas.microsoft.com/office/drawing/2014/main" id="{7D33BDD3-10CE-4091-8C62-36CEDFB0BD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9239"/>
            <a:ext cx="5437632" cy="1950720"/>
          </a:xfrm>
          <a:prstGeom prst="rect">
            <a:avLst/>
          </a:prstGeom>
        </p:spPr>
      </p:pic>
      <p:pic>
        <p:nvPicPr>
          <p:cNvPr id="22" name="Picture 21" descr="A large room&#10;&#10;Description automatically generated">
            <a:extLst>
              <a:ext uri="{FF2B5EF4-FFF2-40B4-BE49-F238E27FC236}">
                <a16:creationId xmlns:a16="http://schemas.microsoft.com/office/drawing/2014/main" id="{909E106D-1B2A-47AC-BF8F-FF67FAEBE4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695" y="4623934"/>
            <a:ext cx="8092305" cy="195833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C4DB79F-178C-4FDE-80A1-D97FA2374725}"/>
              </a:ext>
            </a:extLst>
          </p:cNvPr>
          <p:cNvSpPr txBox="1">
            <a:spLocks/>
          </p:cNvSpPr>
          <p:nvPr/>
        </p:nvSpPr>
        <p:spPr>
          <a:xfrm>
            <a:off x="3232639" y="2770684"/>
            <a:ext cx="8294076" cy="2019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PLASTIC PERFORMANCE SOLUTIONS</a:t>
            </a:r>
          </a:p>
          <a:p>
            <a:endParaRPr lang="es-MX" sz="3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MX" sz="3200" b="1" dirty="0">
                <a:solidFill>
                  <a:srgbClr val="00B050"/>
                </a:solidFill>
              </a:rPr>
              <a:t>Tu aliando para maximizar rentabilidad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46B850-C0E1-4638-8F91-47507F786271}"/>
              </a:ext>
            </a:extLst>
          </p:cNvPr>
          <p:cNvSpPr txBox="1"/>
          <p:nvPr/>
        </p:nvSpPr>
        <p:spPr>
          <a:xfrm>
            <a:off x="3064927" y="2908027"/>
            <a:ext cx="6550895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Sugiero estas cuatro fotos se vayan mostrando al abrir la pagina, intercaladamente con el nombre de </a:t>
            </a:r>
            <a:r>
              <a:rPr lang="es-MX" dirty="0" err="1">
                <a:solidFill>
                  <a:schemeClr val="bg1"/>
                </a:solidFill>
              </a:rPr>
              <a:t>Plastic</a:t>
            </a:r>
            <a:r>
              <a:rPr lang="es-MX" dirty="0">
                <a:solidFill>
                  <a:schemeClr val="bg1"/>
                </a:solidFill>
              </a:rPr>
              <a:t> Performance </a:t>
            </a:r>
            <a:r>
              <a:rPr lang="es-MX" dirty="0" err="1">
                <a:solidFill>
                  <a:schemeClr val="bg1"/>
                </a:solidFill>
              </a:rPr>
              <a:t>Solutions</a:t>
            </a:r>
            <a:endParaRPr lang="es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793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A507171-646E-4DE3-A11D-5E55209DCD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669" y="259743"/>
            <a:ext cx="2529254" cy="380877"/>
          </a:xfrm>
        </p:spPr>
        <p:txBody>
          <a:bodyPr>
            <a:normAutofit fontScale="92500" lnSpcReduction="10000"/>
          </a:bodyPr>
          <a:lstStyle/>
          <a:p>
            <a:r>
              <a:rPr lang="es-MX" dirty="0" err="1"/>
              <a:t>Agricola</a:t>
            </a:r>
            <a:endParaRPr lang="es-MX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77B640D-BB5D-4360-9875-1B397EADA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97" y="137870"/>
            <a:ext cx="2660284" cy="1150573"/>
          </a:xfrm>
          <a:prstGeom prst="rect">
            <a:avLst/>
          </a:prstGeom>
        </p:spPr>
      </p:pic>
      <p:pic>
        <p:nvPicPr>
          <p:cNvPr id="7" name="Picture 6" descr="A close up of a basket&#10;&#10;Description automatically generated">
            <a:extLst>
              <a:ext uri="{FF2B5EF4-FFF2-40B4-BE49-F238E27FC236}">
                <a16:creationId xmlns:a16="http://schemas.microsoft.com/office/drawing/2014/main" id="{787C4B44-5363-460E-A47C-C7C86FAAD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414" y="2094884"/>
            <a:ext cx="1955833" cy="1509903"/>
          </a:xfrm>
          <a:prstGeom prst="rect">
            <a:avLst/>
          </a:prstGeom>
        </p:spPr>
      </p:pic>
      <p:pic>
        <p:nvPicPr>
          <p:cNvPr id="9" name="Picture 8" descr="A close up of a cage&#10;&#10;Description automatically generated">
            <a:extLst>
              <a:ext uri="{FF2B5EF4-FFF2-40B4-BE49-F238E27FC236}">
                <a16:creationId xmlns:a16="http://schemas.microsoft.com/office/drawing/2014/main" id="{26CCFAE7-BFD3-4464-84AC-93E086C585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095" y="1480191"/>
            <a:ext cx="2188843" cy="1601979"/>
          </a:xfrm>
          <a:prstGeom prst="rect">
            <a:avLst/>
          </a:prstGeom>
        </p:spPr>
      </p:pic>
      <p:pic>
        <p:nvPicPr>
          <p:cNvPr id="11" name="Picture 10" descr="A picture containing indoor, table, sitting, kitchen&#10;&#10;Description automatically generated">
            <a:extLst>
              <a:ext uri="{FF2B5EF4-FFF2-40B4-BE49-F238E27FC236}">
                <a16:creationId xmlns:a16="http://schemas.microsoft.com/office/drawing/2014/main" id="{C178E214-43A1-4AEC-802B-FBED18F67D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51" y="3119270"/>
            <a:ext cx="2906649" cy="2969665"/>
          </a:xfrm>
          <a:prstGeom prst="rect">
            <a:avLst/>
          </a:prstGeom>
        </p:spPr>
      </p:pic>
      <p:pic>
        <p:nvPicPr>
          <p:cNvPr id="13" name="Picture 12" descr="A large machine in a room&#10;&#10;Description automatically generated">
            <a:extLst>
              <a:ext uri="{FF2B5EF4-FFF2-40B4-BE49-F238E27FC236}">
                <a16:creationId xmlns:a16="http://schemas.microsoft.com/office/drawing/2014/main" id="{4DBCE327-FD13-4409-921A-CDDFD46EEE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548" y="3775831"/>
            <a:ext cx="3585547" cy="2587752"/>
          </a:xfrm>
          <a:prstGeom prst="rect">
            <a:avLst/>
          </a:prstGeom>
        </p:spPr>
      </p:pic>
      <p:pic>
        <p:nvPicPr>
          <p:cNvPr id="15" name="Picture 14" descr="A picture containing toy&#10;&#10;Description automatically generated">
            <a:extLst>
              <a:ext uri="{FF2B5EF4-FFF2-40B4-BE49-F238E27FC236}">
                <a16:creationId xmlns:a16="http://schemas.microsoft.com/office/drawing/2014/main" id="{C6C4C711-E057-4649-8DA2-59DF5F064A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973" y="1054533"/>
            <a:ext cx="2274778" cy="1968066"/>
          </a:xfrm>
          <a:prstGeom prst="rect">
            <a:avLst/>
          </a:prstGeom>
        </p:spPr>
      </p:pic>
      <p:pic>
        <p:nvPicPr>
          <p:cNvPr id="17" name="Picture 16" descr="A close up of a device&#10;&#10;Description automatically generated">
            <a:extLst>
              <a:ext uri="{FF2B5EF4-FFF2-40B4-BE49-F238E27FC236}">
                <a16:creationId xmlns:a16="http://schemas.microsoft.com/office/drawing/2014/main" id="{1460EF21-5145-4ABB-A170-519CBAAD1A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963" y="2396370"/>
            <a:ext cx="1892300" cy="1371600"/>
          </a:xfrm>
          <a:prstGeom prst="rect">
            <a:avLst/>
          </a:prstGeom>
        </p:spPr>
      </p:pic>
      <p:pic>
        <p:nvPicPr>
          <p:cNvPr id="19" name="Picture 18" descr="A circuit board&#10;&#10;Description automatically generated">
            <a:extLst>
              <a:ext uri="{FF2B5EF4-FFF2-40B4-BE49-F238E27FC236}">
                <a16:creationId xmlns:a16="http://schemas.microsoft.com/office/drawing/2014/main" id="{1D634C09-01D1-4DB2-AE92-FE9524712D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508" y="3657600"/>
            <a:ext cx="3965192" cy="23416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2B6FD1-EEE6-4AE1-AD95-C501EA836527}"/>
              </a:ext>
            </a:extLst>
          </p:cNvPr>
          <p:cNvSpPr txBox="1"/>
          <p:nvPr/>
        </p:nvSpPr>
        <p:spPr>
          <a:xfrm>
            <a:off x="675509" y="2121754"/>
            <a:ext cx="3376928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El acomodo de las imágenes y el texto lo dejo a su creatividad, el uso de colores como el naranja y el gris son sugeridos, no limitativos 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ED257389-A006-4166-B48A-24911962AB0E}"/>
              </a:ext>
            </a:extLst>
          </p:cNvPr>
          <p:cNvSpPr txBox="1">
            <a:spLocks/>
          </p:cNvSpPr>
          <p:nvPr/>
        </p:nvSpPr>
        <p:spPr>
          <a:xfrm>
            <a:off x="7843568" y="253543"/>
            <a:ext cx="3636929" cy="16019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Garantía de 1,000,000 inyecciones en moldes caja agrícola, tiempo de ciclo y tiempo de entrega firmados¡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652BB8-48F0-4E3F-956D-B021D3253916}"/>
              </a:ext>
            </a:extLst>
          </p:cNvPr>
          <p:cNvSpPr txBox="1"/>
          <p:nvPr/>
        </p:nvSpPr>
        <p:spPr>
          <a:xfrm>
            <a:off x="4874850" y="2849776"/>
            <a:ext cx="3376928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Tenemos algunos trípticos en electrónico, me gustaría poner un objeto que este vinculado a ese archivo para que lo puedan ver. Puede ser alguna caja o un titulo que diga “más información”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23702F9A-5456-48F2-8FA8-F107D33A4944}"/>
              </a:ext>
            </a:extLst>
          </p:cNvPr>
          <p:cNvSpPr txBox="1">
            <a:spLocks/>
          </p:cNvSpPr>
          <p:nvPr/>
        </p:nvSpPr>
        <p:spPr>
          <a:xfrm>
            <a:off x="2502911" y="99989"/>
            <a:ext cx="3636929" cy="1601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Contamos con personal técnico para puesta en marcha y mantenimiento post venta en México¡</a:t>
            </a:r>
          </a:p>
        </p:txBody>
      </p:sp>
    </p:spTree>
    <p:extLst>
      <p:ext uri="{BB962C8B-B14F-4D97-AF65-F5344CB8AC3E}">
        <p14:creationId xmlns:p14="http://schemas.microsoft.com/office/powerpoint/2010/main" val="2960908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A507171-646E-4DE3-A11D-5E55209DCD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669" y="259743"/>
            <a:ext cx="2529254" cy="380877"/>
          </a:xfrm>
        </p:spPr>
        <p:txBody>
          <a:bodyPr>
            <a:normAutofit fontScale="92500" lnSpcReduction="10000"/>
          </a:bodyPr>
          <a:lstStyle/>
          <a:p>
            <a:r>
              <a:rPr lang="es-MX" dirty="0"/>
              <a:t>Bebidas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77B640D-BB5D-4360-9875-1B397EADA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97" y="137870"/>
            <a:ext cx="2660284" cy="1150573"/>
          </a:xfrm>
          <a:prstGeom prst="rect">
            <a:avLst/>
          </a:prstGeom>
        </p:spPr>
      </p:pic>
      <p:pic>
        <p:nvPicPr>
          <p:cNvPr id="6" name="Picture 5" descr="A red box on a table&#10;&#10;Description automatically generated">
            <a:extLst>
              <a:ext uri="{FF2B5EF4-FFF2-40B4-BE49-F238E27FC236}">
                <a16:creationId xmlns:a16="http://schemas.microsoft.com/office/drawing/2014/main" id="{3B1CEFB4-5CE3-46CF-BBDB-E801931B1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434" y="1288443"/>
            <a:ext cx="3532455" cy="18525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CD7FFA-FB41-4FA3-8BBE-2DF2ABDD8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" y="1462087"/>
            <a:ext cx="4152900" cy="2181225"/>
          </a:xfrm>
          <a:prstGeom prst="rect">
            <a:avLst/>
          </a:prstGeom>
        </p:spPr>
      </p:pic>
      <p:pic>
        <p:nvPicPr>
          <p:cNvPr id="14" name="Picture 13" descr="A container with objects in it&#10;&#10;Description automatically generated">
            <a:extLst>
              <a:ext uri="{FF2B5EF4-FFF2-40B4-BE49-F238E27FC236}">
                <a16:creationId xmlns:a16="http://schemas.microsoft.com/office/drawing/2014/main" id="{B0FF409B-7E81-4BD1-8739-53B854719A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416" y="3498243"/>
            <a:ext cx="1725168" cy="1444752"/>
          </a:xfrm>
          <a:prstGeom prst="rect">
            <a:avLst/>
          </a:prstGeom>
        </p:spPr>
      </p:pic>
      <p:pic>
        <p:nvPicPr>
          <p:cNvPr id="21" name="Picture 20" descr="A picture containing indoor, table, truck, sitting&#10;&#10;Description automatically generated">
            <a:extLst>
              <a:ext uri="{FF2B5EF4-FFF2-40B4-BE49-F238E27FC236}">
                <a16:creationId xmlns:a16="http://schemas.microsoft.com/office/drawing/2014/main" id="{CBF4DF7F-BCCE-4938-81BA-DC5970C29A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41" y="4115281"/>
            <a:ext cx="9586930" cy="2531381"/>
          </a:xfrm>
          <a:prstGeom prst="rect">
            <a:avLst/>
          </a:prstGeom>
        </p:spPr>
      </p:pic>
      <p:sp>
        <p:nvSpPr>
          <p:cNvPr id="22" name="Subtitle 2">
            <a:extLst>
              <a:ext uri="{FF2B5EF4-FFF2-40B4-BE49-F238E27FC236}">
                <a16:creationId xmlns:a16="http://schemas.microsoft.com/office/drawing/2014/main" id="{70F03D7B-2610-4383-B325-FAE495FAAD0C}"/>
              </a:ext>
            </a:extLst>
          </p:cNvPr>
          <p:cNvSpPr txBox="1">
            <a:spLocks/>
          </p:cNvSpPr>
          <p:nvPr/>
        </p:nvSpPr>
        <p:spPr>
          <a:xfrm>
            <a:off x="4276725" y="1827021"/>
            <a:ext cx="3636929" cy="1601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Amplia experiencia en fabricación de molde para inyección de caja refresquera¡</a:t>
            </a:r>
          </a:p>
        </p:txBody>
      </p:sp>
    </p:spTree>
    <p:extLst>
      <p:ext uri="{BB962C8B-B14F-4D97-AF65-F5344CB8AC3E}">
        <p14:creationId xmlns:p14="http://schemas.microsoft.com/office/powerpoint/2010/main" val="3973410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A507171-646E-4DE3-A11D-5E55209DCD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669" y="259743"/>
            <a:ext cx="2529254" cy="380877"/>
          </a:xfrm>
        </p:spPr>
        <p:txBody>
          <a:bodyPr>
            <a:normAutofit fontScale="92500" lnSpcReduction="10000"/>
          </a:bodyPr>
          <a:lstStyle/>
          <a:p>
            <a:r>
              <a:rPr lang="es-MX" dirty="0"/>
              <a:t>Tarimas Plásticas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77B640D-BB5D-4360-9875-1B397EADA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97" y="137870"/>
            <a:ext cx="2660284" cy="1150573"/>
          </a:xfrm>
          <a:prstGeom prst="rect">
            <a:avLst/>
          </a:prstGeom>
        </p:spPr>
      </p:pic>
      <p:sp>
        <p:nvSpPr>
          <p:cNvPr id="22" name="Subtitle 2">
            <a:extLst>
              <a:ext uri="{FF2B5EF4-FFF2-40B4-BE49-F238E27FC236}">
                <a16:creationId xmlns:a16="http://schemas.microsoft.com/office/drawing/2014/main" id="{70F03D7B-2610-4383-B325-FAE495FAAD0C}"/>
              </a:ext>
            </a:extLst>
          </p:cNvPr>
          <p:cNvSpPr txBox="1">
            <a:spLocks/>
          </p:cNvSpPr>
          <p:nvPr/>
        </p:nvSpPr>
        <p:spPr>
          <a:xfrm>
            <a:off x="4552950" y="640620"/>
            <a:ext cx="3636929" cy="1601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Molde </a:t>
            </a:r>
            <a:r>
              <a:rPr lang="es-MX" dirty="0" err="1"/>
              <a:t>Stack</a:t>
            </a:r>
            <a:r>
              <a:rPr lang="es-MX" dirty="0"/>
              <a:t> Tool </a:t>
            </a:r>
          </a:p>
          <a:p>
            <a:r>
              <a:rPr lang="es-MX" dirty="0"/>
              <a:t>Dos tarimas igual tamaño un solo molde!</a:t>
            </a:r>
          </a:p>
          <a:p>
            <a:endParaRPr lang="es-MX" dirty="0"/>
          </a:p>
        </p:txBody>
      </p:sp>
      <p:pic>
        <p:nvPicPr>
          <p:cNvPr id="4" name="Picture 3" descr="A circuit board&#10;&#10;Description automatically generated">
            <a:extLst>
              <a:ext uri="{FF2B5EF4-FFF2-40B4-BE49-F238E27FC236}">
                <a16:creationId xmlns:a16="http://schemas.microsoft.com/office/drawing/2014/main" id="{FC104E45-F6E5-4A2D-B882-502F97425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29" y="2156557"/>
            <a:ext cx="2558632" cy="1936262"/>
          </a:xfrm>
          <a:prstGeom prst="rect">
            <a:avLst/>
          </a:prstGeom>
        </p:spPr>
      </p:pic>
      <p:pic>
        <p:nvPicPr>
          <p:cNvPr id="8" name="Picture 7" descr="A picture containing sitting, white, table, bed&#10;&#10;Description automatically generated">
            <a:extLst>
              <a:ext uri="{FF2B5EF4-FFF2-40B4-BE49-F238E27FC236}">
                <a16:creationId xmlns:a16="http://schemas.microsoft.com/office/drawing/2014/main" id="{63C103F0-317B-4FC1-A1A3-CB6162F8B6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904" y="1259251"/>
            <a:ext cx="2935304" cy="1520337"/>
          </a:xfrm>
          <a:prstGeom prst="rect">
            <a:avLst/>
          </a:prstGeom>
        </p:spPr>
      </p:pic>
      <p:pic>
        <p:nvPicPr>
          <p:cNvPr id="12" name="Picture 11" descr="A picture containing electronics, snow, standing&#10;&#10;Description automatically generated">
            <a:extLst>
              <a:ext uri="{FF2B5EF4-FFF2-40B4-BE49-F238E27FC236}">
                <a16:creationId xmlns:a16="http://schemas.microsoft.com/office/drawing/2014/main" id="{D819F2AE-389B-4278-9868-BFB01C6B8B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950" y="5324475"/>
            <a:ext cx="2249424" cy="1438656"/>
          </a:xfrm>
          <a:prstGeom prst="rect">
            <a:avLst/>
          </a:prstGeom>
        </p:spPr>
      </p:pic>
      <p:pic>
        <p:nvPicPr>
          <p:cNvPr id="15" name="Picture 14" descr="A picture containing indoor, made, kitchen, table&#10;&#10;Description automatically generated">
            <a:extLst>
              <a:ext uri="{FF2B5EF4-FFF2-40B4-BE49-F238E27FC236}">
                <a16:creationId xmlns:a16="http://schemas.microsoft.com/office/drawing/2014/main" id="{E4A3E693-C83D-4363-8794-9321D50426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64" y="5172519"/>
            <a:ext cx="2490886" cy="1547611"/>
          </a:xfrm>
          <a:prstGeom prst="rect">
            <a:avLst/>
          </a:prstGeom>
        </p:spPr>
      </p:pic>
      <p:pic>
        <p:nvPicPr>
          <p:cNvPr id="17" name="Picture 16" descr="A close up of electronics&#10;&#10;Description automatically generated">
            <a:extLst>
              <a:ext uri="{FF2B5EF4-FFF2-40B4-BE49-F238E27FC236}">
                <a16:creationId xmlns:a16="http://schemas.microsoft.com/office/drawing/2014/main" id="{CEE50C62-38C5-45F2-A039-1A8A8E46F7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922" y="4806883"/>
            <a:ext cx="2678014" cy="1720512"/>
          </a:xfrm>
          <a:prstGeom prst="rect">
            <a:avLst/>
          </a:prstGeom>
        </p:spPr>
      </p:pic>
      <p:pic>
        <p:nvPicPr>
          <p:cNvPr id="19" name="Picture 18" descr="A picture containing building, truck, blue, street&#10;&#10;Description automatically generated">
            <a:extLst>
              <a:ext uri="{FF2B5EF4-FFF2-40B4-BE49-F238E27FC236}">
                <a16:creationId xmlns:a16="http://schemas.microsoft.com/office/drawing/2014/main" id="{C1ED2CF0-4923-4CCD-98EE-61CE43EB9B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801" y="1752600"/>
            <a:ext cx="4467225" cy="3352800"/>
          </a:xfrm>
          <a:prstGeom prst="rect">
            <a:avLst/>
          </a:prstGeom>
        </p:spPr>
      </p:pic>
      <p:sp>
        <p:nvSpPr>
          <p:cNvPr id="23" name="Subtitle 2">
            <a:extLst>
              <a:ext uri="{FF2B5EF4-FFF2-40B4-BE49-F238E27FC236}">
                <a16:creationId xmlns:a16="http://schemas.microsoft.com/office/drawing/2014/main" id="{363AB4FF-03D0-4B1E-A3C4-CCA3ACA63297}"/>
              </a:ext>
            </a:extLst>
          </p:cNvPr>
          <p:cNvSpPr txBox="1">
            <a:spLocks/>
          </p:cNvSpPr>
          <p:nvPr/>
        </p:nvSpPr>
        <p:spPr>
          <a:xfrm>
            <a:off x="8496464" y="3124688"/>
            <a:ext cx="3636929" cy="16019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Contamos con un catalogo completo de tarimas plásticas, diseñamos tu tarima de acuerdo a tu necesidad!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70456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201</Words>
  <Application>Microsoft Office PowerPoint</Application>
  <PresentationFormat>Widescreen</PresentationFormat>
  <Paragraphs>29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Edghar Horacio Richard Rodriguez</dc:creator>
  <cp:lastModifiedBy>Edghar Horacio Richard Rodriguez</cp:lastModifiedBy>
  <cp:revision>11</cp:revision>
  <dcterms:created xsi:type="dcterms:W3CDTF">2020-06-16T19:51:02Z</dcterms:created>
  <dcterms:modified xsi:type="dcterms:W3CDTF">2020-06-16T22:50:50Z</dcterms:modified>
</cp:coreProperties>
</file>